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  <p:sldId id="258" r:id="rId10"/>
    <p:sldId id="266" r:id="rId11"/>
    <p:sldId id="267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FE89D69-85A5-4B5B-8B4B-FF3C910A3DB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FE89D69-85A5-4B5B-8B4B-FF3C910A3DB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1: Skelet en houding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856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Vorm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Geeft vorm aan het lichaam</a:t>
            </a:r>
          </a:p>
          <a:p>
            <a:r>
              <a:rPr lang="nl-NL" dirty="0" smtClean="0"/>
              <a:t>Aandoeningen aan het skelet geven andere vorm</a:t>
            </a:r>
          </a:p>
          <a:p>
            <a:r>
              <a:rPr lang="nl-NL" dirty="0" smtClean="0"/>
              <a:t>Afbeelding: </a:t>
            </a:r>
            <a:r>
              <a:rPr lang="nl-NL" dirty="0" err="1" smtClean="0"/>
              <a:t>kyfose</a:t>
            </a:r>
            <a:endParaRPr lang="nl-N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206155" cy="312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86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Stevigheid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Vormt een kapstok waar organen aanhangen</a:t>
            </a:r>
          </a:p>
          <a:p>
            <a:r>
              <a:rPr lang="nl-NL" dirty="0" smtClean="0"/>
              <a:t>Houdt je lichaam overeind</a:t>
            </a:r>
          </a:p>
          <a:p>
            <a:endParaRPr lang="nl-N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3870598" cy="217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58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Bescherming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Beschermt de inwendige organen</a:t>
            </a:r>
          </a:p>
          <a:p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33474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80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Beweging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Botten zitten aan de spieren vast</a:t>
            </a:r>
          </a:p>
          <a:p>
            <a:r>
              <a:rPr lang="nl-NL" dirty="0" smtClean="0"/>
              <a:t>Samen met de spieren maken botten beweging mogelijk</a:t>
            </a:r>
            <a:endParaRPr lang="nl-N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95359"/>
            <a:ext cx="4104456" cy="255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311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Huiswerk volgende week woensdag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 paragraaf 1</a:t>
            </a:r>
          </a:p>
          <a:p>
            <a:r>
              <a:rPr lang="nl-NL" dirty="0" smtClean="0"/>
              <a:t>Maken werkblad</a:t>
            </a:r>
          </a:p>
          <a:p>
            <a:r>
              <a:rPr lang="nl-NL" dirty="0" smtClean="0"/>
              <a:t>Voorbereiden presentatie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690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gaan we doen vandaag?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Bespreken paragraaf 1</a:t>
            </a:r>
          </a:p>
          <a:p>
            <a:r>
              <a:rPr lang="nl-NL" dirty="0" smtClean="0"/>
              <a:t>Maken opdracht 1 t/m 7</a:t>
            </a:r>
          </a:p>
          <a:p>
            <a:r>
              <a:rPr lang="nl-NL" dirty="0" smtClean="0"/>
              <a:t>Maken werkblad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080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skelet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Volwassen mens 206 botten</a:t>
            </a:r>
          </a:p>
          <a:p>
            <a:r>
              <a:rPr lang="nl-NL" dirty="0" smtClean="0"/>
              <a:t>Alle botten samen </a:t>
            </a:r>
            <a:r>
              <a:rPr lang="nl-NL" dirty="0" smtClean="0">
                <a:sym typeface="Wingdings" panose="05000000000000000000" pitchFamily="2" charset="2"/>
              </a:rPr>
              <a:t> skelet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Skelet kun je indelen in aantal onderdelen: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Schedel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Borstkas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Bekken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Ledematen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Wervelkolom 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203138" cy="266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74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Schedel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Bestaat uit meerdere botten</a:t>
            </a:r>
          </a:p>
          <a:p>
            <a:r>
              <a:rPr lang="nl-NL" dirty="0" smtClean="0"/>
              <a:t>Deel van de botten zijn met elkaar vergroeid</a:t>
            </a:r>
          </a:p>
          <a:p>
            <a:r>
              <a:rPr lang="nl-NL" dirty="0" smtClean="0"/>
              <a:t>Bescherming van je hersenen 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42" y="3994511"/>
            <a:ext cx="37719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1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borstkas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Bestaat uit de ribben, borstbeen schouderbladen en sleutelbeenderen</a:t>
            </a:r>
          </a:p>
          <a:p>
            <a:r>
              <a:rPr lang="nl-NL" dirty="0" smtClean="0"/>
              <a:t>Bescherming van je hart (borstbeen) en longen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550" y="3717032"/>
            <a:ext cx="2821217" cy="277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9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Ledematen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Beenderen van je armen en benen</a:t>
            </a:r>
          </a:p>
          <a:p>
            <a:r>
              <a:rPr lang="nl-NL" dirty="0" smtClean="0"/>
              <a:t>Lijken qua bouw veel op elkaar</a:t>
            </a:r>
          </a:p>
          <a:p>
            <a:r>
              <a:rPr lang="nl-NL" dirty="0" smtClean="0"/>
              <a:t>Zorgen voor veel bewegingsmogelijkheden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91" y="2780928"/>
            <a:ext cx="1966647" cy="388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36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Bestaat uit de heupbeenderen</a:t>
            </a:r>
          </a:p>
          <a:p>
            <a:r>
              <a:rPr lang="nl-NL" dirty="0" smtClean="0"/>
              <a:t>Geeft veel steun aan het lichaam</a:t>
            </a:r>
          </a:p>
          <a:p>
            <a:r>
              <a:rPr lang="nl-NL" dirty="0" smtClean="0"/>
              <a:t>Helpt bij bewaren evenwicht</a:t>
            </a:r>
          </a:p>
          <a:p>
            <a:r>
              <a:rPr lang="nl-NL" dirty="0" smtClean="0"/>
              <a:t>Bescherming van de voortplantingsorganen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7623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4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Wervelkolom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Bestaat uit wervels</a:t>
            </a:r>
          </a:p>
          <a:p>
            <a:r>
              <a:rPr lang="nl-NL" dirty="0" smtClean="0"/>
              <a:t>Bescherming van de grote zenuwbanen in je lichaam</a:t>
            </a:r>
          </a:p>
          <a:p>
            <a:r>
              <a:rPr lang="nl-NL" dirty="0" smtClean="0"/>
              <a:t>Helpt bij bewegelijkheid </a:t>
            </a:r>
          </a:p>
          <a:p>
            <a:pPr marL="68580" indent="0">
              <a:buNone/>
            </a:pPr>
            <a:r>
              <a:rPr lang="nl-NL" dirty="0" smtClean="0"/>
              <a:t>van de rug</a:t>
            </a:r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2736304" cy="322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66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Functies van het skelet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Functies:</a:t>
            </a:r>
          </a:p>
          <a:p>
            <a:pPr lvl="1"/>
            <a:r>
              <a:rPr lang="nl-NL" dirty="0" smtClean="0"/>
              <a:t>Vorm</a:t>
            </a:r>
          </a:p>
          <a:p>
            <a:pPr lvl="1"/>
            <a:r>
              <a:rPr lang="nl-NL" dirty="0" smtClean="0"/>
              <a:t>Stevigheid</a:t>
            </a:r>
          </a:p>
          <a:p>
            <a:pPr lvl="1"/>
            <a:r>
              <a:rPr lang="nl-NL" dirty="0" smtClean="0"/>
              <a:t>Beweging</a:t>
            </a:r>
          </a:p>
          <a:p>
            <a:pPr lvl="1"/>
            <a:r>
              <a:rPr lang="nl-NL" dirty="0" smtClean="0"/>
              <a:t>Bescherming van organen</a:t>
            </a: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2843808" cy="199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736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146</TotalTime>
  <Words>209</Words>
  <Application>Microsoft Office PowerPoint</Application>
  <PresentationFormat>Diavoorstelling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Austin</vt:lpstr>
      <vt:lpstr>Hoofdstuk 3</vt:lpstr>
      <vt:lpstr>Wat gaan we doen vandaag? </vt:lpstr>
      <vt:lpstr>Het skelet</vt:lpstr>
      <vt:lpstr>Schedel</vt:lpstr>
      <vt:lpstr>De borstkas</vt:lpstr>
      <vt:lpstr>Ledematen </vt:lpstr>
      <vt:lpstr>Bekken</vt:lpstr>
      <vt:lpstr>Wervelkolom</vt:lpstr>
      <vt:lpstr>Functies van het skelet </vt:lpstr>
      <vt:lpstr>Vorm </vt:lpstr>
      <vt:lpstr>Stevigheid</vt:lpstr>
      <vt:lpstr>Bescherming </vt:lpstr>
      <vt:lpstr>Beweging</vt:lpstr>
      <vt:lpstr>Huiswerk volgende week woensdag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9</dc:title>
  <dc:creator>marloes kemna</dc:creator>
  <cp:lastModifiedBy>marloes kemna</cp:lastModifiedBy>
  <cp:revision>10</cp:revision>
  <dcterms:created xsi:type="dcterms:W3CDTF">2015-11-26T06:43:15Z</dcterms:created>
  <dcterms:modified xsi:type="dcterms:W3CDTF">2015-11-26T09:10:03Z</dcterms:modified>
</cp:coreProperties>
</file>